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19" r:id="rId2"/>
  </p:sldMasterIdLst>
  <p:notesMasterIdLst>
    <p:notesMasterId r:id="rId10"/>
  </p:notesMasterIdLst>
  <p:sldIdLst>
    <p:sldId id="364" r:id="rId3"/>
    <p:sldId id="366" r:id="rId4"/>
    <p:sldId id="367" r:id="rId5"/>
    <p:sldId id="368" r:id="rId6"/>
    <p:sldId id="417" r:id="rId7"/>
    <p:sldId id="370" r:id="rId8"/>
    <p:sldId id="418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AB6"/>
    <a:srgbClr val="A50021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75" d="100"/>
          <a:sy n="75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78AC-E8EA-438E-BCA1-910F190A98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983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78B6-FA0E-472C-B344-2858035373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8260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CF97C-CF91-4C0C-94DA-10374309DC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2646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FF6F6-CE20-4BF7-B458-2C6BD86D2E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4061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DE8A8-0271-4DAB-8CCD-801A69FE2C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2347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D8CC-024B-4E09-B58D-4E50311895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6125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BD965-A40B-4BF5-A3D3-53EC94E114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4390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B1412-D1A9-4B82-9B8B-B1552324D6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783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C596-DF99-48D0-9497-E5AE1658FA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2821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B4E90-8D5A-4484-B17A-8F0483180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4271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B1E7D-A21F-4F3C-B911-FC425E16B1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993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19FFCF7A-E718-486D-92D6-6A739A6A91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4862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1905000" y="6096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 smtClean="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524000" y="3200401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</a:t>
            </a:r>
            <a:endParaRPr kumimoji="1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+mn-cs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524000" y="2187576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你真偉大</a:t>
            </a:r>
            <a:endParaRPr kumimoji="1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9240838" y="6167438"/>
            <a:ext cx="817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DFKai-SB" pitchFamily="65" charset="-120"/>
                <a:cs typeface="+mn-cs"/>
              </a:rPr>
              <a:t>S002</a:t>
            </a: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8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1600200" y="3900952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O Lord my God, When I in awesome wonder,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Consider all the worlds Thy Hands have made;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I see the stars, I hear the rolling thunder,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Thy power throughout the universe displayed</a:t>
            </a:r>
            <a:r>
              <a:rPr kumimoji="1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.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03927" y="699672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主啊我神  我每逢舉目觀看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你手所造  一切奇妙大工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看見星宿  又聽到隆隆雷聲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你的大工  遍滿了宇宙中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 1/3</a:t>
            </a:r>
          </a:p>
        </p:txBody>
      </p:sp>
    </p:spTree>
    <p:extLst>
      <p:ext uri="{BB962C8B-B14F-4D97-AF65-F5344CB8AC3E}">
        <p14:creationId xmlns:p14="http://schemas.microsoft.com/office/powerpoint/2010/main" val="510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91855" y="3799473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28233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5267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905000" y="3867360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when I think, that God, His Son not sparing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Sent Him to die, I scarce can take it in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That on the Cross, my burden gladly bearing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He bled and died to take away my sin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95116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當我想到  神竟願差祂兒子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降世捨命  我幾乎不領會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主在十架  甘願背我的重擔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流血捨身  為要赦免我罪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 2/3</a:t>
            </a:r>
          </a:p>
        </p:txBody>
      </p:sp>
    </p:spTree>
    <p:extLst>
      <p:ext uri="{BB962C8B-B14F-4D97-AF65-F5344CB8AC3E}">
        <p14:creationId xmlns:p14="http://schemas.microsoft.com/office/powerpoint/2010/main" val="26956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91855" y="3799473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28233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42421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1822384" y="3883848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en-US" sz="3200" b="1" kern="1200" dirty="0" smtClean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When Christ shall come, with shout of acclamation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/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take me home, what joy shall fill my heart.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I shall bow, in humble adoration,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then proclaim: My God, how great Thou art</a:t>
            </a:r>
            <a:r>
              <a:rPr kumimoji="1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!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537874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當主再來   歡呼聲響徹天空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何等喜樂  主接我回天家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我要跪下   謙恭的崇拜敬奉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並要頌揚   神啊你真偉大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 3/3</a:t>
            </a:r>
          </a:p>
        </p:txBody>
      </p:sp>
    </p:spTree>
    <p:extLst>
      <p:ext uri="{BB962C8B-B14F-4D97-AF65-F5344CB8AC3E}">
        <p14:creationId xmlns:p14="http://schemas.microsoft.com/office/powerpoint/2010/main" val="32645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91855" y="3799473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28233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42288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9322</TotalTime>
  <Words>323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自訂設計</vt:lpstr>
      <vt:lpstr>Office Theme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501</cp:revision>
  <dcterms:created xsi:type="dcterms:W3CDTF">1999-09-19T02:56:02Z</dcterms:created>
  <dcterms:modified xsi:type="dcterms:W3CDTF">2024-07-04T00:46:14Z</dcterms:modified>
</cp:coreProperties>
</file>